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sldIdLst>
    <p:sldId id="256" r:id="rId2"/>
  </p:sldIdLst>
  <p:sldSz cx="38404800" cy="21945600"/>
  <p:notesSz cx="6858000" cy="9144000"/>
  <p:defaultTextStyle>
    <a:defPPr>
      <a:defRPr lang="en-US"/>
    </a:defPPr>
    <a:lvl1pPr marL="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1pPr>
    <a:lvl2pPr marL="141078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2pPr>
    <a:lvl3pPr marL="282156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3pPr>
    <a:lvl4pPr marL="423234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4pPr>
    <a:lvl5pPr marL="5643128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5pPr>
    <a:lvl6pPr marL="7053910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6pPr>
    <a:lvl7pPr marL="8464692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7pPr>
    <a:lvl8pPr marL="9875474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8pPr>
    <a:lvl9pPr marL="11286256" algn="l" defTabSz="2821564" rtl="0" eaLnBrk="1" latinLnBrk="0" hangingPunct="1">
      <a:defRPr sz="5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CC"/>
    <a:srgbClr val="3366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-726" y="-96"/>
      </p:cViewPr>
      <p:guideLst>
        <p:guide orient="horz" pos="6912"/>
        <p:guide pos="12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60720" y="5949696"/>
            <a:ext cx="26883360" cy="41452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963561"/>
            <a:ext cx="38404800" cy="2984601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60720" y="10972800"/>
            <a:ext cx="26883360" cy="2438400"/>
          </a:xfrm>
        </p:spPr>
        <p:txBody>
          <a:bodyPr>
            <a:normAutofit/>
          </a:bodyPr>
          <a:lstStyle>
            <a:lvl1pPr marL="0" indent="0" algn="ctr">
              <a:buNone/>
              <a:defRPr sz="62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232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643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05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464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87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843480" y="3868931"/>
            <a:ext cx="5440680" cy="1381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40680" y="3901439"/>
            <a:ext cx="21762720" cy="1365504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20" y="7802881"/>
            <a:ext cx="26883360" cy="97536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38404800" cy="29846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760" y="10912858"/>
            <a:ext cx="26243280" cy="4660393"/>
          </a:xfrm>
        </p:spPr>
        <p:txBody>
          <a:bodyPr anchor="t">
            <a:normAutofit/>
          </a:bodyPr>
          <a:lstStyle>
            <a:lvl1pPr algn="ctr">
              <a:defRPr sz="111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760" y="4811778"/>
            <a:ext cx="26243280" cy="5013959"/>
          </a:xfrm>
        </p:spPr>
        <p:txBody>
          <a:bodyPr anchor="b"/>
          <a:lstStyle>
            <a:lvl1pPr marL="0" indent="0" algn="ctr">
              <a:buNone/>
              <a:defRPr sz="62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41078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2pPr>
            <a:lvl3pPr marL="2821564" indent="0">
              <a:buNone/>
              <a:defRPr sz="4900">
                <a:solidFill>
                  <a:schemeClr val="tx1">
                    <a:tint val="75000"/>
                  </a:schemeClr>
                </a:solidFill>
              </a:defRPr>
            </a:lvl3pPr>
            <a:lvl4pPr marL="423234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4pPr>
            <a:lvl5pPr marL="56431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5pPr>
            <a:lvl6pPr marL="705391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6pPr>
            <a:lvl7pPr marL="8464692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7pPr>
            <a:lvl8pPr marL="9875474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8pPr>
            <a:lvl9pPr marL="11286256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8590281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760720" y="7802880"/>
            <a:ext cx="1312164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19522440" y="7802880"/>
            <a:ext cx="13121640" cy="99974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760720" y="9022080"/>
            <a:ext cx="1312164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19522440" y="9022080"/>
            <a:ext cx="13121640" cy="87782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1" y="7559046"/>
            <a:ext cx="13128310" cy="1444281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509108" y="7549287"/>
            <a:ext cx="13134975" cy="1433779"/>
          </a:xfrm>
        </p:spPr>
        <p:txBody>
          <a:bodyPr anchor="b"/>
          <a:lstStyle>
            <a:lvl1pPr marL="0" indent="0" algn="ctr">
              <a:buNone/>
              <a:defRPr sz="5600" b="1" baseline="0"/>
            </a:lvl1pPr>
            <a:lvl2pPr marL="1410782" indent="0">
              <a:buNone/>
              <a:defRPr sz="6200" b="1"/>
            </a:lvl2pPr>
            <a:lvl3pPr marL="2821564" indent="0">
              <a:buNone/>
              <a:defRPr sz="5600" b="1"/>
            </a:lvl3pPr>
            <a:lvl4pPr marL="4232346" indent="0">
              <a:buNone/>
              <a:defRPr sz="4900" b="1"/>
            </a:lvl4pPr>
            <a:lvl5pPr marL="5643128" indent="0">
              <a:buNone/>
              <a:defRPr sz="4900" b="1"/>
            </a:lvl5pPr>
            <a:lvl6pPr marL="7053910" indent="0">
              <a:buNone/>
              <a:defRPr sz="4900" b="1"/>
            </a:lvl6pPr>
            <a:lvl7pPr marL="8464692" indent="0">
              <a:buNone/>
              <a:defRPr sz="4900" b="1"/>
            </a:lvl7pPr>
            <a:lvl8pPr marL="9875474" indent="0">
              <a:buNone/>
              <a:defRPr sz="4900" b="1"/>
            </a:lvl8pPr>
            <a:lvl9pPr marL="11286256" indent="0">
              <a:buNone/>
              <a:defRPr sz="4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5179164"/>
            <a:ext cx="38404800" cy="29846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8" y="5364480"/>
            <a:ext cx="11841475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8" y="7282688"/>
            <a:ext cx="11841475" cy="9298432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60720" y="5364480"/>
            <a:ext cx="13761720" cy="112166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6144769" y="5910683"/>
            <a:ext cx="12980822" cy="9890151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2156" tIns="141078" rIns="282156" bIns="141078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02600" y="5364480"/>
            <a:ext cx="11841480" cy="1918208"/>
          </a:xfrm>
        </p:spPr>
        <p:txBody>
          <a:bodyPr anchor="b">
            <a:noAutofit/>
          </a:bodyPr>
          <a:lstStyle>
            <a:lvl1pPr algn="ctr">
              <a:defRPr sz="52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00800" y="6096000"/>
            <a:ext cx="12481560" cy="950976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5600" baseline="0">
                <a:solidFill>
                  <a:schemeClr val="tx2"/>
                </a:solidFill>
              </a:defRPr>
            </a:lvl1pPr>
            <a:lvl2pPr marL="1410782" indent="0">
              <a:buNone/>
              <a:defRPr sz="8600"/>
            </a:lvl2pPr>
            <a:lvl3pPr marL="2821564" indent="0">
              <a:buNone/>
              <a:defRPr sz="7400"/>
            </a:lvl3pPr>
            <a:lvl4pPr marL="4232346" indent="0">
              <a:buNone/>
              <a:defRPr sz="6200"/>
            </a:lvl4pPr>
            <a:lvl5pPr marL="5643128" indent="0">
              <a:buNone/>
              <a:defRPr sz="6200"/>
            </a:lvl5pPr>
            <a:lvl6pPr marL="7053910" indent="0">
              <a:buNone/>
              <a:defRPr sz="6200"/>
            </a:lvl6pPr>
            <a:lvl7pPr marL="8464692" indent="0">
              <a:buNone/>
              <a:defRPr sz="6200"/>
            </a:lvl7pPr>
            <a:lvl8pPr marL="9875474" indent="0">
              <a:buNone/>
              <a:defRPr sz="6200"/>
            </a:lvl8pPr>
            <a:lvl9pPr marL="11286256" indent="0">
              <a:buNone/>
              <a:defRPr sz="6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02600" y="7285939"/>
            <a:ext cx="11841480" cy="9200896"/>
          </a:xfrm>
        </p:spPr>
        <p:txBody>
          <a:bodyPr/>
          <a:lstStyle>
            <a:lvl1pPr marL="0" indent="0" algn="ctr">
              <a:buNone/>
              <a:defRPr sz="4300"/>
            </a:lvl1pPr>
            <a:lvl2pPr marL="1410782" indent="0">
              <a:buNone/>
              <a:defRPr sz="3700"/>
            </a:lvl2pPr>
            <a:lvl3pPr marL="2821564" indent="0">
              <a:buNone/>
              <a:defRPr sz="3100"/>
            </a:lvl3pPr>
            <a:lvl4pPr marL="4232346" indent="0">
              <a:buNone/>
              <a:defRPr sz="2800"/>
            </a:lvl4pPr>
            <a:lvl5pPr marL="5643128" indent="0">
              <a:buNone/>
              <a:defRPr sz="2800"/>
            </a:lvl5pPr>
            <a:lvl6pPr marL="7053910" indent="0">
              <a:buNone/>
              <a:defRPr sz="2800"/>
            </a:lvl6pPr>
            <a:lvl7pPr marL="8464692" indent="0">
              <a:buNone/>
              <a:defRPr sz="2800"/>
            </a:lvl7pPr>
            <a:lvl8pPr marL="9875474" indent="0">
              <a:buNone/>
              <a:defRPr sz="2800"/>
            </a:lvl8pPr>
            <a:lvl9pPr marL="11286256" indent="0">
              <a:buNone/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38404800" cy="21945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0" y="4145280"/>
            <a:ext cx="26883360" cy="2194560"/>
          </a:xfrm>
          <a:prstGeom prst="rect">
            <a:avLst/>
          </a:prstGeom>
        </p:spPr>
        <p:txBody>
          <a:bodyPr vert="horz" lIns="282156" tIns="141078" rIns="282156" bIns="141078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0" y="6583681"/>
            <a:ext cx="26883360" cy="10972803"/>
          </a:xfrm>
          <a:prstGeom prst="rect">
            <a:avLst/>
          </a:prstGeom>
        </p:spPr>
        <p:txBody>
          <a:bodyPr vert="horz" lIns="282156" tIns="141078" rIns="282156" bIns="14107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1280160" y="20340321"/>
            <a:ext cx="8961120" cy="1168400"/>
          </a:xfrm>
          <a:prstGeom prst="rect">
            <a:avLst/>
          </a:prstGeom>
          <a:ln>
            <a:noFill/>
          </a:ln>
        </p:spPr>
        <p:txBody>
          <a:bodyPr vert="horz" lIns="282156" tIns="141078" rIns="282156" bIns="141078" rtlCol="0" anchor="ctr"/>
          <a:lstStyle>
            <a:lvl1pPr algn="l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645F9D-46D6-4E4F-A861-1A183B504BA8}" type="datetimeFigureOut">
              <a:rPr lang="en-US" smtClean="0"/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12481560" y="20340321"/>
            <a:ext cx="1344168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ctr">
              <a:defRPr sz="34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28035504" y="20365519"/>
            <a:ext cx="8961120" cy="1168400"/>
          </a:xfrm>
          <a:prstGeom prst="rect">
            <a:avLst/>
          </a:prstGeom>
        </p:spPr>
        <p:txBody>
          <a:bodyPr vert="horz" lIns="282156" tIns="141078" rIns="282156" bIns="141078" rtlCol="0" anchor="ctr"/>
          <a:lstStyle>
            <a:lvl1pPr algn="r">
              <a:defRPr sz="37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A489511-0209-462F-ACD9-3B77990D7B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ctr" defTabSz="2821564" rtl="0" eaLnBrk="1" latinLnBrk="0" hangingPunct="1">
        <a:spcBef>
          <a:spcPct val="0"/>
        </a:spcBef>
        <a:buNone/>
        <a:defRPr sz="11100" kern="1200" cap="all" spc="926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846469" algn="l" defTabSz="2821564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5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9252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9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352695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93773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6348519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7759301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9170083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10580865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1991647" indent="-705391" algn="l" defTabSz="2821564" rtl="0" eaLnBrk="1" latinLnBrk="0" hangingPunct="1">
        <a:spcBef>
          <a:spcPct val="20000"/>
        </a:spcBef>
        <a:buClrTx/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41078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2pPr>
      <a:lvl3pPr marL="282156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3pPr>
      <a:lvl4pPr marL="423234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4pPr>
      <a:lvl5pPr marL="5643128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5pPr>
      <a:lvl6pPr marL="7053910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6pPr>
      <a:lvl7pPr marL="8464692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7pPr>
      <a:lvl8pPr marL="9875474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8pPr>
      <a:lvl9pPr marL="11286256" algn="l" defTabSz="2821564" rtl="0" eaLnBrk="1" latinLnBrk="0" hangingPunct="1">
        <a:defRPr sz="5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3000"/>
                <a:shade val="97000"/>
                <a:satMod val="230000"/>
              </a:schemeClr>
            </a:gs>
            <a:gs pos="100000">
              <a:schemeClr val="bg2">
                <a:shade val="35000"/>
                <a:satMod val="2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812800"/>
            <a:ext cx="36360100" cy="4775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66801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70446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874090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77734" y="6400800"/>
            <a:ext cx="8149167" cy="1473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66850" y="1267361"/>
            <a:ext cx="3556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poster title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66850" y="2956006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add names of authors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6850" y="4175206"/>
            <a:ext cx="355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Click to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 institutions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2033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52033" y="7391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2033" y="12949874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Objectives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2033" y="13684647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62967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662967" y="7391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662967" y="12949874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References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662967" y="13684647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662967" y="17324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Contact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662967" y="18059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855678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Material and Methods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855678" y="7391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59323" y="6656627"/>
            <a:ext cx="737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Results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59323" y="7391400"/>
            <a:ext cx="7378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Type or paste your text here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856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</TotalTime>
  <Words>66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Couture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Tom</cp:lastModifiedBy>
  <cp:revision>13</cp:revision>
  <dcterms:created xsi:type="dcterms:W3CDTF">2011-10-03T19:50:19Z</dcterms:created>
  <dcterms:modified xsi:type="dcterms:W3CDTF">2011-10-17T19:48:36Z</dcterms:modified>
</cp:coreProperties>
</file>